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800" r:id="rId2"/>
  </p:sldMasterIdLst>
  <p:sldIdLst>
    <p:sldId id="256" r:id="rId3"/>
    <p:sldId id="257" r:id="rId4"/>
    <p:sldId id="265" r:id="rId5"/>
    <p:sldId id="266" r:id="rId6"/>
    <p:sldId id="259" r:id="rId7"/>
    <p:sldId id="260" r:id="rId8"/>
    <p:sldId id="261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6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3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1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38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81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7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63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99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0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20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9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91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49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33814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6136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690931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5862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8939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3460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95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0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7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4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5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6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0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320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Satellite dish under a starry night sky">
            <a:extLst>
              <a:ext uri="{FF2B5EF4-FFF2-40B4-BE49-F238E27FC236}">
                <a16:creationId xmlns:a16="http://schemas.microsoft.com/office/drawing/2014/main" id="{79304513-55AD-4D46-A64B-F9D676DD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27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70067-9955-4728-BE49-8F0DDF070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Meteorite Landings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B84B9-4A44-4249-9AEC-AEAE7C986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By: Armand, Carlos, and Gerald</a:t>
            </a:r>
          </a:p>
        </p:txBody>
      </p:sp>
    </p:spTree>
    <p:extLst>
      <p:ext uri="{BB962C8B-B14F-4D97-AF65-F5344CB8AC3E}">
        <p14:creationId xmlns:p14="http://schemas.microsoft.com/office/powerpoint/2010/main" val="49560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4052-09F2-4114-A660-7260B46D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65AB-9BE3-4FFE-AAD5-512052B2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3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3FA4-9933-47DC-91F6-9F0412AD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C410-EEFC-441A-B0CD-467AA8458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Plot meteorite landings </a:t>
            </a:r>
            <a:r>
              <a:rPr lang="en-US" dirty="0">
                <a:latin typeface="-apple-system"/>
              </a:rPr>
              <a:t>of</a:t>
            </a:r>
            <a:r>
              <a:rPr lang="en-US" b="0" i="0" dirty="0">
                <a:effectLst/>
                <a:latin typeface="-apple-system"/>
              </a:rPr>
              <a:t> the dataset </a:t>
            </a:r>
          </a:p>
          <a:p>
            <a:r>
              <a:rPr lang="en-US" dirty="0">
                <a:latin typeface="-apple-system"/>
              </a:rPr>
              <a:t>Analyze where the landings are according to our data set</a:t>
            </a:r>
            <a:endParaRPr lang="en-US" b="0" i="0" dirty="0">
              <a:effectLst/>
              <a:latin typeface="-apple-system"/>
            </a:endParaRPr>
          </a:p>
          <a:p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1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44BA-20E2-4F3F-87EC-96F22239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Meteorite Grams By Year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50F531-86D5-4057-907A-EA0C39AA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18" y="2052638"/>
            <a:ext cx="6182740" cy="4195762"/>
          </a:xfrm>
        </p:spPr>
      </p:pic>
    </p:spTree>
    <p:extLst>
      <p:ext uri="{BB962C8B-B14F-4D97-AF65-F5344CB8AC3E}">
        <p14:creationId xmlns:p14="http://schemas.microsoft.com/office/powerpoint/2010/main" val="47027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0C58-C10F-4307-96DB-8656AB21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Meteor Count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D5C5A82-A423-4399-9A50-D63E8A210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16" y="2052638"/>
            <a:ext cx="6158144" cy="4195762"/>
          </a:xfrm>
        </p:spPr>
      </p:pic>
    </p:spTree>
    <p:extLst>
      <p:ext uri="{BB962C8B-B14F-4D97-AF65-F5344CB8AC3E}">
        <p14:creationId xmlns:p14="http://schemas.microsoft.com/office/powerpoint/2010/main" val="25028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3FD6-F349-46B5-9894-CEA77E98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Heat Map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CB28C-D2A0-462D-986F-7E4E72418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North America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D4E0DF5-3BEB-43B9-BFCD-580469044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923724"/>
            <a:ext cx="4395787" cy="29234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217F5-D3C2-40D9-9D02-FD2EC9C6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Europe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D3E16FAC-B051-43BC-B4A4-385CE8C7C5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845246"/>
            <a:ext cx="4395788" cy="3080446"/>
          </a:xfrm>
        </p:spPr>
      </p:pic>
    </p:spTree>
    <p:extLst>
      <p:ext uri="{BB962C8B-B14F-4D97-AF65-F5344CB8AC3E}">
        <p14:creationId xmlns:p14="http://schemas.microsoft.com/office/powerpoint/2010/main" val="32434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E533-B8E6-4BD3-9E46-120605E1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Heat Map Comparisons Cont..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57137-2874-45A1-81C8-7F8E827F2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Africa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38C5849C-BA16-450C-BA9C-A454A4F19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48" y="2514600"/>
            <a:ext cx="3847916" cy="3741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4C737-F033-47EA-9BF9-651B7168B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Asia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9107814C-16E1-4FAE-ACCB-ADFFE85257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937567"/>
            <a:ext cx="4395788" cy="2895803"/>
          </a:xfrm>
        </p:spPr>
      </p:pic>
    </p:spTree>
    <p:extLst>
      <p:ext uri="{BB962C8B-B14F-4D97-AF65-F5344CB8AC3E}">
        <p14:creationId xmlns:p14="http://schemas.microsoft.com/office/powerpoint/2010/main" val="219650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E627-92E8-40CB-8AD2-03E67058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Leaflet Marker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7D9F7-B89C-43E4-AF9B-B83378C2E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Australia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649EDF0-D802-4C1F-8100-29FDE6CA9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934401"/>
            <a:ext cx="4395787" cy="290213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5BD6B-EF6C-4D70-B139-876F92E13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United States (Texas, Louisiana, Oklahoma, Arkansas, Mississippi)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15E70C2-BD89-46EC-8DF5-D32CB368E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667453"/>
            <a:ext cx="4395788" cy="3436031"/>
          </a:xfrm>
        </p:spPr>
      </p:pic>
    </p:spTree>
    <p:extLst>
      <p:ext uri="{BB962C8B-B14F-4D97-AF65-F5344CB8AC3E}">
        <p14:creationId xmlns:p14="http://schemas.microsoft.com/office/powerpoint/2010/main" val="406519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523B-490F-4D0E-8027-3B3DAC4C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Marker Comparison Cont..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95C0CD9-B88E-47C1-94D4-7C5EB9CF0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59" y="1447800"/>
            <a:ext cx="5030819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8F9B-66A7-484C-9ACB-643D84283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Africa</a:t>
            </a:r>
          </a:p>
        </p:txBody>
      </p:sp>
    </p:spTree>
    <p:extLst>
      <p:ext uri="{BB962C8B-B14F-4D97-AF65-F5344CB8AC3E}">
        <p14:creationId xmlns:p14="http://schemas.microsoft.com/office/powerpoint/2010/main" val="371139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7977BA-4038-471C-9C8B-B1C9F6B78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A4BAB-80FA-4893-92E8-29D6E913B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924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1E2A35"/>
      </a:dk2>
      <a:lt2>
        <a:srgbClr val="E2E8E2"/>
      </a:lt2>
      <a:accent1>
        <a:srgbClr val="C64ABD"/>
      </a:accent1>
      <a:accent2>
        <a:srgbClr val="8A38B4"/>
      </a:accent2>
      <a:accent3>
        <a:srgbClr val="684AC6"/>
      </a:accent3>
      <a:accent4>
        <a:srgbClr val="384DB4"/>
      </a:accent4>
      <a:accent5>
        <a:srgbClr val="4A93C6"/>
      </a:accent5>
      <a:accent6>
        <a:srgbClr val="38B4B3"/>
      </a:accent6>
      <a:hlink>
        <a:srgbClr val="3F75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74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Avenir Next LT Pro</vt:lpstr>
      <vt:lpstr>AvenirNext LT Pro Medium</vt:lpstr>
      <vt:lpstr>Century Gothic</vt:lpstr>
      <vt:lpstr>Sabon Next LT</vt:lpstr>
      <vt:lpstr>Wingdings 3</vt:lpstr>
      <vt:lpstr>DappledVTI</vt:lpstr>
      <vt:lpstr>Ion</vt:lpstr>
      <vt:lpstr>Meteorite Landings</vt:lpstr>
      <vt:lpstr>Objectives</vt:lpstr>
      <vt:lpstr>Meteorite Grams By Year</vt:lpstr>
      <vt:lpstr>Meteor Count</vt:lpstr>
      <vt:lpstr>Heat Map Comparisons</vt:lpstr>
      <vt:lpstr>Heat Map Comparisons Cont..</vt:lpstr>
      <vt:lpstr>Leaflet Marker Comparison</vt:lpstr>
      <vt:lpstr>Leaflet Marker Comparison Cont..</vt:lpstr>
      <vt:lpstr>Future Data Analysis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Meteorite Landings</dc:title>
  <dc:creator>Armand Francois</dc:creator>
  <cp:lastModifiedBy>Armand Francois</cp:lastModifiedBy>
  <cp:revision>11</cp:revision>
  <dcterms:created xsi:type="dcterms:W3CDTF">2021-05-12T23:44:54Z</dcterms:created>
  <dcterms:modified xsi:type="dcterms:W3CDTF">2021-05-13T00:58:31Z</dcterms:modified>
</cp:coreProperties>
</file>